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  <p:sldId id="28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7A339476-959B-4C67-B542-57D9BB3AC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468" y="122015"/>
            <a:ext cx="4258816" cy="929709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dresse une liste 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4FC8E74-F737-4709-AD03-ABA1D5C9BB72}"/>
              </a:ext>
            </a:extLst>
          </p:cNvPr>
          <p:cNvSpPr txBox="1">
            <a:spLocks/>
          </p:cNvSpPr>
          <p:nvPr/>
        </p:nvSpPr>
        <p:spPr>
          <a:xfrm>
            <a:off x="2116460" y="1188003"/>
            <a:ext cx="4186808" cy="510656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Dresse la liste des mots qui te seront utiles pour écrire une histoire sur : </a:t>
            </a:r>
          </a:p>
          <a:p>
            <a:endParaRPr lang="fr-FR" sz="2400" dirty="0"/>
          </a:p>
          <a:p>
            <a:r>
              <a:rPr lang="fr-FR" sz="2400" b="1" dirty="0">
                <a:solidFill>
                  <a:srgbClr val="9563AA"/>
                </a:solidFill>
              </a:rPr>
              <a:t>CM1</a:t>
            </a:r>
            <a:r>
              <a:rPr lang="fr-FR" sz="2400" i="1" dirty="0">
                <a:solidFill>
                  <a:srgbClr val="9563AA"/>
                </a:solidFill>
              </a:rPr>
              <a:t> </a:t>
            </a:r>
            <a:r>
              <a:rPr lang="fr-FR" sz="2400" i="1" dirty="0"/>
              <a:t>: </a:t>
            </a:r>
            <a:r>
              <a:rPr lang="fr-FR" sz="2400" dirty="0">
                <a:ea typeface="Calibri" panose="020F0502020204030204" pitchFamily="34" charset="0"/>
                <a:cs typeface="Times New Roman" panose="02020603050405020304" pitchFamily="18" charset="0"/>
              </a:rPr>
              <a:t>Le traineau du Père Noël est cassé. Que s’est-il passé ?</a:t>
            </a:r>
          </a:p>
          <a:p>
            <a:endParaRPr lang="fr-FR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400" b="1" dirty="0">
                <a:solidFill>
                  <a:srgbClr val="13B794"/>
                </a:solidFill>
              </a:rPr>
              <a:t>CM2</a:t>
            </a:r>
            <a:r>
              <a:rPr lang="fr-FR" sz="2400" i="1" dirty="0"/>
              <a:t> : </a:t>
            </a:r>
            <a:r>
              <a:rPr lang="fr-FR" sz="2400" dirty="0">
                <a:ea typeface="Calibri" panose="020F0502020204030204" pitchFamily="34" charset="0"/>
                <a:cs typeface="Times New Roman" panose="02020603050405020304" pitchFamily="18" charset="0"/>
              </a:rPr>
              <a:t>Le soir de Noël, plus d’électricité. Que s’est-il passé ?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E4 </a:t>
            </a:r>
            <a:r>
              <a:rPr lang="fr-FR" sz="1800" i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Je produis un écrit répondant à une consigne.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69D06CD-334A-4A82-9A73-637B728E15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276" y="749948"/>
            <a:ext cx="3861048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D38DF30-F5F1-4E7C-839A-6529BCFBF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160" y="76841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Les moments importants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B7C8386-D5DC-410C-8471-4F40DA4BD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846" y="5952926"/>
            <a:ext cx="6851104" cy="752947"/>
          </a:xfrm>
        </p:spPr>
        <p:txBody>
          <a:bodyPr>
            <a:normAutofit/>
          </a:bodyPr>
          <a:lstStyle/>
          <a:p>
            <a:pPr lvl="0"/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61197FD2-C154-4580-B632-32B2749FDF60}"/>
              </a:ext>
            </a:extLst>
          </p:cNvPr>
          <p:cNvSpPr txBox="1">
            <a:spLocks/>
          </p:cNvSpPr>
          <p:nvPr/>
        </p:nvSpPr>
        <p:spPr>
          <a:xfrm>
            <a:off x="1621159" y="1513066"/>
            <a:ext cx="6211625" cy="40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Écrire les moments importants de la vie du personnage.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1CADCC3D-D60A-4EE5-8BFB-A10924F0952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581" y="504000"/>
            <a:ext cx="6989012" cy="371291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8B16C4E-8973-4043-A715-E326561E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581" y="461939"/>
            <a:ext cx="8229600" cy="1143000"/>
          </a:xfrm>
        </p:spPr>
        <p:txBody>
          <a:bodyPr/>
          <a:lstStyle/>
          <a:p>
            <a:r>
              <a:rPr lang="fr-FR" dirty="0">
                <a:latin typeface="+mn-lt"/>
              </a:rPr>
              <a:t>Une histoire de Noël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404BD76D-B9E5-4F3E-84DB-F4C805A89ECC}"/>
              </a:ext>
            </a:extLst>
          </p:cNvPr>
          <p:cNvSpPr txBox="1">
            <a:spLocks/>
          </p:cNvSpPr>
          <p:nvPr/>
        </p:nvSpPr>
        <p:spPr>
          <a:xfrm>
            <a:off x="457200" y="3861048"/>
            <a:ext cx="8229600" cy="25922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Finir d’écrire l’aventure de Noël</a:t>
            </a:r>
          </a:p>
          <a:p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800" i="1" dirty="0">
                <a:solidFill>
                  <a:srgbClr val="00B050"/>
                </a:solidFill>
              </a:rPr>
              <a:t>E4 Je produis un écrit répondant à une consigne.</a:t>
            </a:r>
            <a:r>
              <a:rPr lang="fr-FR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1800" i="1" dirty="0">
                <a:solidFill>
                  <a:srgbClr val="00B05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E5 J’améliore mon écrit après relecture.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118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Je dresse une liste </vt:lpstr>
      <vt:lpstr>Les moments importants</vt:lpstr>
      <vt:lpstr>Une histoire de Noël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20</cp:revision>
  <dcterms:created xsi:type="dcterms:W3CDTF">2021-07-17T07:25:24Z</dcterms:created>
  <dcterms:modified xsi:type="dcterms:W3CDTF">2021-10-06T21:46:39Z</dcterms:modified>
</cp:coreProperties>
</file>